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1B70-9B9D-4ACD-978C-9C65AC6C1E8C}" type="datetimeFigureOut">
              <a:rPr kumimoji="1" lang="ja-JP" altLang="en-US" smtClean="0"/>
              <a:t>2021/1/15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E123B-6E61-464A-8219-5D0B19B3A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4000" dirty="0" smtClean="0"/>
              <a:t>Skill Standards for Standardization Professionals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- Feedback and Look Forward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Toshiaki </a:t>
            </a:r>
            <a:r>
              <a:rPr kumimoji="1" lang="en-US" altLang="ja-JP" dirty="0" err="1" smtClean="0"/>
              <a:t>Kurokawa</a:t>
            </a:r>
            <a:endParaRPr kumimoji="1" lang="en-US" altLang="ja-JP" dirty="0" smtClean="0"/>
          </a:p>
          <a:p>
            <a:r>
              <a:rPr lang="en-US" altLang="ja-JP" dirty="0" smtClean="0"/>
              <a:t>ICES Founder</a:t>
            </a:r>
          </a:p>
          <a:p>
            <a:r>
              <a:rPr lang="en-US" altLang="ja-JP" dirty="0"/>
              <a:t>toshiakikr@gmail.com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Early Feedback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6 out of 11</a:t>
            </a:r>
          </a:p>
          <a:p>
            <a:r>
              <a:rPr lang="en-US" altLang="ja-JP" dirty="0" smtClean="0"/>
              <a:t>Personal response at this time	</a:t>
            </a:r>
          </a:p>
          <a:p>
            <a:r>
              <a:rPr kumimoji="1" lang="en-US" altLang="ja-JP" dirty="0" smtClean="0"/>
              <a:t>All thinks this WILL BE Useful</a:t>
            </a:r>
          </a:p>
          <a:p>
            <a:r>
              <a:rPr lang="en-US" altLang="ja-JP" dirty="0" smtClean="0"/>
              <a:t>Because: Measureable standards, Comprehensive survey, Good for Self evaluation</a:t>
            </a:r>
            <a:endParaRPr kumimoji="1" lang="en-US" altLang="ja-JP" dirty="0" smtClean="0"/>
          </a:p>
          <a:p>
            <a:r>
              <a:rPr lang="en-US" altLang="ja-JP" dirty="0" smtClean="0"/>
              <a:t>Deployment – Not yet, Unknown for company</a:t>
            </a:r>
          </a:p>
          <a:p>
            <a:r>
              <a:rPr kumimoji="1" lang="en-US" altLang="ja-JP" dirty="0" smtClean="0"/>
              <a:t>Comments: Unfinished, International </a:t>
            </a:r>
            <a:r>
              <a:rPr kumimoji="1" lang="en-US" altLang="ja-JP" smtClean="0"/>
              <a:t>recognition needed.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Major Issues 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Standardization for Public NOT addressed</a:t>
            </a:r>
          </a:p>
          <a:p>
            <a:r>
              <a:rPr kumimoji="1" lang="en-US" altLang="ja-JP" smtClean="0">
                <a:ea typeface="ＭＳ Ｐゴシック" charset="-128"/>
              </a:rPr>
              <a:t>New Approaches for Task Classification NOT explored</a:t>
            </a:r>
          </a:p>
          <a:p>
            <a:pPr lvl="1"/>
            <a:r>
              <a:rPr kumimoji="1" lang="en-US" altLang="ja-JP" smtClean="0">
                <a:ea typeface="ＭＳ Ｐゴシック" charset="-128"/>
              </a:rPr>
              <a:t>Cf. Ken Krechmer – Evolutional Model</a:t>
            </a:r>
          </a:p>
          <a:p>
            <a:r>
              <a:rPr kumimoji="1" lang="en-US" altLang="ja-JP" smtClean="0">
                <a:ea typeface="ＭＳ Ｐゴシック" charset="-128"/>
              </a:rPr>
              <a:t>Career Development NOT addressed</a:t>
            </a:r>
          </a:p>
          <a:p>
            <a:pPr lvl="1"/>
            <a:r>
              <a:rPr kumimoji="1" lang="en-US" altLang="ja-JP" smtClean="0">
                <a:ea typeface="ＭＳ Ｐゴシック" charset="-128"/>
              </a:rPr>
              <a:t>No entry for standardization experts in ISCO (International Standard Classification of Occupations)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2292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altLang="ja-JP" smtClean="0">
                <a:ea typeface="ＭＳ Ｐゴシック" charset="-128"/>
              </a:rPr>
              <a:t>Kyoto, Japan, 25 April 2013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12293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497569-378E-4420-B7AC-D4E51A8D311B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Minor Issues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4525962"/>
          </a:xfrm>
        </p:spPr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More work needed to enhance quality</a:t>
            </a:r>
          </a:p>
          <a:p>
            <a:r>
              <a:rPr kumimoji="1" lang="en-US" altLang="ja-JP" smtClean="0">
                <a:ea typeface="ＭＳ Ｐゴシック" charset="-128"/>
              </a:rPr>
              <a:t>Actual feedback needed</a:t>
            </a:r>
          </a:p>
          <a:p>
            <a:r>
              <a:rPr kumimoji="1" lang="en-US" altLang="ja-JP" smtClean="0">
                <a:ea typeface="ＭＳ Ｐゴシック" charset="-128"/>
              </a:rPr>
              <a:t>Coverage of industries limited</a:t>
            </a:r>
          </a:p>
          <a:p>
            <a:r>
              <a:rPr kumimoji="1" lang="en-US" altLang="ja-JP" smtClean="0">
                <a:ea typeface="ＭＳ Ｐゴシック" charset="-128"/>
              </a:rPr>
              <a:t>No linkage with curriculum nor Accreditation Board for Engineering Education</a:t>
            </a:r>
          </a:p>
          <a:p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331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038600" cy="4525962"/>
          </a:xfrm>
        </p:spPr>
        <p:txBody>
          <a:bodyPr/>
          <a:lstStyle/>
          <a:p>
            <a:r>
              <a:rPr kumimoji="1" lang="en-US" altLang="ja-JP" smtClean="0">
                <a:ea typeface="ＭＳ Ｐゴシック" charset="-128"/>
              </a:rPr>
              <a:t>Houserules need to get more study</a:t>
            </a:r>
          </a:p>
          <a:p>
            <a:r>
              <a:rPr kumimoji="1" lang="en-US" altLang="ja-JP" smtClean="0">
                <a:ea typeface="ＭＳ Ｐゴシック" charset="-128"/>
              </a:rPr>
              <a:t>Intellectual Property, compliance, skill transfer to be included in skill template</a:t>
            </a:r>
            <a:endParaRPr kumimoji="1" lang="ja-JP" altLang="en-US" smtClean="0">
              <a:ea typeface="ＭＳ Ｐゴシック" charset="-128"/>
            </a:endParaRPr>
          </a:p>
        </p:txBody>
      </p:sp>
      <p:sp>
        <p:nvSpPr>
          <p:cNvPr id="13317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altLang="ja-JP" smtClean="0">
                <a:ea typeface="ＭＳ Ｐゴシック" charset="-128"/>
              </a:rPr>
              <a:t>Kyoto, Japan, 25 April 2013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13318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91A14C-5747-43CD-952E-EDFAD95ACBD1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120</Words>
  <Application>Microsoft Office PowerPoint</Application>
  <PresentationFormat>画面に合わせる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Skill Standards for Standardization Professionals - Feedback and Look Forward -</vt:lpstr>
      <vt:lpstr>Early Feedback</vt:lpstr>
      <vt:lpstr>Major Issues </vt:lpstr>
      <vt:lpstr>Minor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Standards for Standardization Professionals - Feedback and Look Forward -</dc:title>
  <dc:creator>Kurokawa</dc:creator>
  <cp:lastModifiedBy>福島理恵子</cp:lastModifiedBy>
  <cp:revision>53</cp:revision>
  <dcterms:created xsi:type="dcterms:W3CDTF">2013-06-10T11:51:25Z</dcterms:created>
  <dcterms:modified xsi:type="dcterms:W3CDTF">2021-01-15T02:25:11Z</dcterms:modified>
</cp:coreProperties>
</file>