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83D8F-8538-48D9-BE8D-EEBABDA0A63D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32D79-BE2A-45FB-A42C-65C3EAAB65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60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12" y="136525"/>
            <a:ext cx="8633012" cy="7240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977153"/>
            <a:ext cx="8633012" cy="52622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IEVC 2019 Poster Session Fast Forward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645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012" y="986118"/>
            <a:ext cx="4263838" cy="52533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986118"/>
            <a:ext cx="4263837" cy="52533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2019 Poster Session Fast Forward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1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12" y="136524"/>
            <a:ext cx="8641976" cy="723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012" y="1026812"/>
            <a:ext cx="42471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012" y="1850724"/>
            <a:ext cx="4247170" cy="43887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26812"/>
            <a:ext cx="4263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50724"/>
            <a:ext cx="4263838" cy="43887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2019 Poster Session Fast Forward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07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2019 Poster Session Fast Forward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88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2019 Poster Session Fast Forward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9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012" y="136523"/>
            <a:ext cx="8641976" cy="72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012" y="976637"/>
            <a:ext cx="8641976" cy="526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IEVC 2019 Poster Session Fast Forward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8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3629E-2349-46F4-B4F8-424B68B4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EA3DF6-EB64-458E-8B0E-5702D19D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530B83-6BDE-47B2-BD5A-702CFC96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2019 Poster Session Fast Forward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78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1043FF-7FF1-4A91-8B25-B3195C87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5ED0-C673-40C0-B378-C10C22E0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8CE06A-4F20-4121-9968-7ACB4357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2019 Poster Session Fast Forward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174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12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知一 石川</dc:creator>
  <cp:lastModifiedBy>知一 石川</cp:lastModifiedBy>
  <cp:revision>3</cp:revision>
  <dcterms:created xsi:type="dcterms:W3CDTF">2019-07-19T09:30:09Z</dcterms:created>
  <dcterms:modified xsi:type="dcterms:W3CDTF">2019-07-19T11:03:57Z</dcterms:modified>
</cp:coreProperties>
</file>