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3D8F-8538-48D9-BE8D-EEBABDA0A63D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32D79-BE2A-45FB-A42C-65C3EAAB65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60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45401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02915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8755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3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60191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43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92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0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82787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4195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IEVC 2019 Poster Session Fast Forward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C675-C834-495A-B839-2DDB6B9E69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62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B03629E-2349-46F4-B4F8-424B68B4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E8EA3DF6-EB64-458E-8B0E-5702D19D4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02530B83-6BDE-47B2-BD5A-702CFC96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</a:t>
            </a:r>
            <a:r>
              <a:rPr kumimoji="1" lang="en-US" altLang="ja-JP" smtClean="0"/>
              <a:t>2021 </a:t>
            </a:r>
            <a:r>
              <a:rPr kumimoji="1" lang="en-US" altLang="ja-JP"/>
              <a:t>Poster Session Fast Forward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78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581043FF-7FF1-4A91-8B25-B3195C87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9BC5ED0-C673-40C0-B378-C10C22E02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128CE06A-4F20-4121-9968-7ACB4357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IEVC </a:t>
            </a:r>
            <a:r>
              <a:rPr kumimoji="1" lang="en-US" altLang="ja-JP" smtClean="0"/>
              <a:t>2021 </a:t>
            </a:r>
            <a:r>
              <a:rPr kumimoji="1" lang="en-US" altLang="ja-JP"/>
              <a:t>Poster Session Fast Forward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174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12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知一 石川</dc:creator>
  <cp:lastModifiedBy>Komagata</cp:lastModifiedBy>
  <cp:revision>5</cp:revision>
  <dcterms:created xsi:type="dcterms:W3CDTF">2019-07-19T09:30:09Z</dcterms:created>
  <dcterms:modified xsi:type="dcterms:W3CDTF">2021-08-23T11:05:44Z</dcterms:modified>
</cp:coreProperties>
</file>