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n="116" d="100"/>
          <a:sy n="116" d="100"/>
        </p:scale>
        <p:origin x="86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8EAAE-D1B2-EE48-987C-6303BFBEFA18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36F6F-8444-794A-9F07-077E1EB398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8448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8EAAE-D1B2-EE48-987C-6303BFBEFA18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36F6F-8444-794A-9F07-077E1EB398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94576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8EAAE-D1B2-EE48-987C-6303BFBEFA18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36F6F-8444-794A-9F07-077E1EB398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2495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8EAAE-D1B2-EE48-987C-6303BFBEFA18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36F6F-8444-794A-9F07-077E1EB398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0280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8EAAE-D1B2-EE48-987C-6303BFBEFA18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36F6F-8444-794A-9F07-077E1EB398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1155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8EAAE-D1B2-EE48-987C-6303BFBEFA18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36F6F-8444-794A-9F07-077E1EB398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1103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8EAAE-D1B2-EE48-987C-6303BFBEFA18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36F6F-8444-794A-9F07-077E1EB398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3913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8EAAE-D1B2-EE48-987C-6303BFBEFA18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36F6F-8444-794A-9F07-077E1EB398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8465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8EAAE-D1B2-EE48-987C-6303BFBEFA18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36F6F-8444-794A-9F07-077E1EB398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3613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8EAAE-D1B2-EE48-987C-6303BFBEFA18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36F6F-8444-794A-9F07-077E1EB398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97876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8EAAE-D1B2-EE48-987C-6303BFBEFA18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36F6F-8444-794A-9F07-077E1EB398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6404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A8EAAE-D1B2-EE48-987C-6303BFBEFA18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036F6F-8444-794A-9F07-077E1EB398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5294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5406019-B4EF-9A6C-84FB-AD0C0723D19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 dirty="0"/>
              <a:t>Title</a:t>
            </a:r>
            <a:endParaRPr kumimoji="1" lang="ja-JP" altLang="en-US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47F594B-7094-C23E-507D-E621C9ED21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837760"/>
          </a:xfrm>
        </p:spPr>
        <p:txBody>
          <a:bodyPr anchor="b" anchorCtr="0"/>
          <a:lstStyle/>
          <a:p>
            <a:r>
              <a:rPr kumimoji="1" lang="en-US" altLang="ja-JP" dirty="0"/>
              <a:t>Presenter Name</a:t>
            </a:r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C8DA8C0-46C6-F0B2-C452-C1EEB514EC7C}"/>
              </a:ext>
            </a:extLst>
          </p:cNvPr>
          <p:cNvSpPr txBox="1"/>
          <p:nvPr/>
        </p:nvSpPr>
        <p:spPr>
          <a:xfrm>
            <a:off x="826266" y="676345"/>
            <a:ext cx="15093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000" dirty="0">
                <a:latin typeface="+mj-lt"/>
              </a:rPr>
              <a:t>ID</a:t>
            </a:r>
            <a:endParaRPr kumimoji="1" lang="ja-JP" altLang="en-US" sz="4000">
              <a:latin typeface="+mj-lt"/>
            </a:endParaRPr>
          </a:p>
        </p:txBody>
      </p:sp>
      <p:sp>
        <p:nvSpPr>
          <p:cNvPr id="5" name="字幕 2">
            <a:extLst>
              <a:ext uri="{FF2B5EF4-FFF2-40B4-BE49-F238E27FC236}">
                <a16:creationId xmlns:a16="http://schemas.microsoft.com/office/drawing/2014/main" id="{7512B89C-A60B-A2D6-A1D6-E05FBDC57B7E}"/>
              </a:ext>
            </a:extLst>
          </p:cNvPr>
          <p:cNvSpPr txBox="1">
            <a:spLocks/>
          </p:cNvSpPr>
          <p:nvPr/>
        </p:nvSpPr>
        <p:spPr>
          <a:xfrm>
            <a:off x="1524000" y="4531873"/>
            <a:ext cx="9144000" cy="83776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dirty="0"/>
              <a:t>Affiliation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274006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テーマ">
  <a:themeElements>
    <a:clrScheme name="Office 2013 - 2022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</TotalTime>
  <Words>5</Words>
  <Application>Microsoft Macintosh PowerPoint</Application>
  <PresentationFormat>ワイド画面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2013 - 2022 テーマ</vt:lpstr>
      <vt:lpstr>Title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Kiyoshi Tanaka</dc:creator>
  <cp:lastModifiedBy>Kiyoshi Tanaka</cp:lastModifiedBy>
  <cp:revision>4</cp:revision>
  <dcterms:created xsi:type="dcterms:W3CDTF">2026-02-24T07:47:38Z</dcterms:created>
  <dcterms:modified xsi:type="dcterms:W3CDTF">2026-02-24T09:09:26Z</dcterms:modified>
</cp:coreProperties>
</file>